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 Light" pitchFamily="2" charset="0"/>
      <p:regular r:id="rId23"/>
      <p:bold r:id="rId24"/>
      <p:italic r:id="rId25"/>
      <p:boldItalic r:id="rId26"/>
    </p:embeddedFont>
    <p:embeddedFont>
      <p:font typeface="Work Sans Medium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2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1" name="Google Shape;1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tertique/EduMultiPro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about:blan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9231" y="-270850"/>
            <a:ext cx="12278859" cy="77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-3150" t="-100000" r="3147" b="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418657" y="4923904"/>
            <a:ext cx="3354686" cy="70784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EduMultiPro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05705" y="946574"/>
            <a:ext cx="3667637" cy="3829584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568"/>
              </a:srgbClr>
            </a:outerShdw>
          </a:effectLst>
        </p:spPr>
      </p:pic>
      <p:sp>
        <p:nvSpPr>
          <p:cNvPr id="101" name="Google Shape;101;p15" descr="Patrón abstracto con nube de acuarela azul sobre fondo blanco. Textura de  salpicaduras de agua de acuarela cian. Mancha de pintura de color pastel  vectorial. Fondo de acuarela azul | Vector Premium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Maquetación 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00" y="1713875"/>
            <a:ext cx="5699725" cy="27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525" y="1643074"/>
            <a:ext cx="5512501" cy="27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50" y="4528425"/>
            <a:ext cx="4994377" cy="2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500" y="4528425"/>
            <a:ext cx="5159824" cy="21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Control de versiones  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1067000" y="6365326"/>
            <a:ext cx="225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</a:t>
            </a:r>
            <a:r>
              <a:rPr lang="es-MX" sz="1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Githap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304" y="3537428"/>
            <a:ext cx="8076075" cy="29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907" y="1570222"/>
            <a:ext cx="8192871" cy="185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35821" y="1746261"/>
            <a:ext cx="3495272" cy="278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4998126" y="2968556"/>
            <a:ext cx="580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Sneider Madrigal Tique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Santiago Moralez Pachón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María Alejandra Villazón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 descr="弊社、取り扱い商品の条件 | 【美容ディーラー】 ビューティベンダー株式会社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644" y="2340091"/>
            <a:ext cx="4071377" cy="350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7376088" y="2782710"/>
            <a:ext cx="2648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EduMultiPro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7"/>
          <p:cNvCxnSpPr/>
          <p:nvPr/>
        </p:nvCxnSpPr>
        <p:spPr>
          <a:xfrm>
            <a:off x="5736000" y="3802198"/>
            <a:ext cx="720000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7"/>
          <p:cNvSpPr txBox="1"/>
          <p:nvPr/>
        </p:nvSpPr>
        <p:spPr>
          <a:xfrm>
            <a:off x="5652117" y="3969098"/>
            <a:ext cx="60960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digital de multi herramientas ofrece un portal que se centra 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punto de acceso único para estudiantes, docentes y administradores, donde podrán encontrar toda la información relevante del colegio de manera rápida y sencilla. Desde novedades institucionales hasta horarios de clases, tareas y trabajos asignados, todo está disponible en un solo lugar, facilitando la organización y la accesibilidad de la información educativa.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068" y="2227476"/>
            <a:ext cx="3774283" cy="348324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19" name="Google Shape;119;p17"/>
          <p:cNvSpPr txBox="1"/>
          <p:nvPr/>
        </p:nvSpPr>
        <p:spPr>
          <a:xfrm>
            <a:off x="10555111" y="6219473"/>
            <a:ext cx="14526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8806" y="2167260"/>
            <a:ext cx="5848927" cy="357104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8"/>
          <p:cNvCxnSpPr>
            <a:stCxn id="125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18"/>
          <p:cNvSpPr txBox="1"/>
          <p:nvPr/>
        </p:nvSpPr>
        <p:spPr>
          <a:xfrm>
            <a:off x="1079804" y="2644185"/>
            <a:ext cx="47829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/>
              <a:t>Desarrollar una plataforma educativa digital accesible que permita a colegios con recursos limitados organizar y centralizar sus actividades académicas y la comunicación entre docentes, estudiantes y coordinadores.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0336392" y="6362083"/>
            <a:ext cx="17213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19"/>
          <p:cNvCxnSpPr>
            <a:stCxn id="13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19"/>
          <p:cNvSpPr txBox="1"/>
          <p:nvPr/>
        </p:nvSpPr>
        <p:spPr>
          <a:xfrm>
            <a:off x="697304" y="1922812"/>
            <a:ext cx="5547900" cy="34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dirty="0"/>
              <a:t>1) Diseñar una estructura funcional que permita gestionar usuarios, cursos, grados, materias, jornadas, aulas, horarios y noticias de manera sencilla.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dirty="0"/>
              <a:t>2) Implementar funcionalidades específicas para cada tipo de usuario (docente, estudiante, coordinador y administrador), adaptadas a sus necesidades académicas.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dirty="0"/>
              <a:t>3) Facilitar la creación, visualización y entrega de trabajos escolares dentro de las aulas digitales.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dirty="0"/>
              <a:t>4) Mejorar la comunicación institucional mediante la publicación de anuncios y comentarios entre estudiantes y docentes.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dirty="0"/>
              <a:t>5) Optimizar el acceso a la información académica básica, como horarios y novedades, en un entorno centralizado y de fácil uso.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013" y="1376457"/>
            <a:ext cx="4118499" cy="45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10505453" y="6330202"/>
            <a:ext cx="16865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Relacional</a:t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10847700" y="6210033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b="0" i="0" u="none" strike="noStrike" cap="non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formato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14EE70-9C3E-0793-A682-62B5D732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58" y="1707525"/>
            <a:ext cx="9753118" cy="4819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Diccionario de Datos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10444477" y="6372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MX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 b="0" i="0" u="none" strike="noStrike" cap="none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Tabulación</a:t>
            </a:r>
            <a:r>
              <a:rPr lang="es-MX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2DD2F4-9E00-8F4D-A517-524E4475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6" y="1601868"/>
            <a:ext cx="11168072" cy="4616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Clases </a:t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5" y="1737875"/>
            <a:ext cx="10401025" cy="45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despliegue</a:t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10894875" y="6346888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813" y="1633350"/>
            <a:ext cx="7998825" cy="502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</Words>
  <Application>Microsoft Office PowerPoint</Application>
  <PresentationFormat>Panorámica</PresentationFormat>
  <Paragraphs>37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Work Sans Light</vt:lpstr>
      <vt:lpstr>Calibri</vt:lpstr>
      <vt:lpstr>Arial</vt:lpstr>
      <vt:lpstr>Roboto</vt:lpstr>
      <vt:lpstr>Work Sans Medium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Modelo Relacional</vt:lpstr>
      <vt:lpstr>Diccionario de Datos</vt:lpstr>
      <vt:lpstr>Diagrama de Clases </vt:lpstr>
      <vt:lpstr>Diagrama de despliegue</vt:lpstr>
      <vt:lpstr>Maquetación </vt:lpstr>
      <vt:lpstr>Control de versiones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sneider458tique@hotmail.com</cp:lastModifiedBy>
  <cp:revision>1</cp:revision>
  <dcterms:modified xsi:type="dcterms:W3CDTF">2025-05-08T15:54:30Z</dcterms:modified>
</cp:coreProperties>
</file>